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9" r:id="rId4"/>
    <p:sldId id="257" r:id="rId5"/>
    <p:sldId id="258" r:id="rId6"/>
    <p:sldId id="259" r:id="rId7"/>
    <p:sldId id="260" r:id="rId8"/>
    <p:sldId id="262" r:id="rId9"/>
    <p:sldId id="265" r:id="rId10"/>
    <p:sldId id="264" r:id="rId11"/>
    <p:sldId id="267" r:id="rId12"/>
    <p:sldId id="26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264C5-7C5E-45B2-B642-B083C95CDAE6}" type="datetimeFigureOut">
              <a:rPr lang="en-US" smtClean="0"/>
              <a:pPr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FF110-E858-488C-908C-1681536C8D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lP57gEWcisY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Structure of the Atom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Subatomic particles</a:t>
            </a:r>
          </a:p>
          <a:p>
            <a:r>
              <a:rPr lang="en-US" smtClean="0"/>
              <a:t>Chapter 4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Isotopes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Atoms of the same element that have different number of neutrons</a:t>
            </a:r>
          </a:p>
          <a:p>
            <a:r>
              <a:rPr lang="en-US" dirty="0" smtClean="0"/>
              <a:t>Mass of an atom is made up of protons and neutrons</a:t>
            </a:r>
          </a:p>
          <a:p>
            <a:r>
              <a:rPr lang="en-US" dirty="0" smtClean="0"/>
              <a:t>When number of neutrons changes, so does mass!!!</a:t>
            </a:r>
          </a:p>
          <a:p>
            <a:r>
              <a:rPr lang="en-US" dirty="0" smtClean="0"/>
              <a:t>Proper notation for atoms/isotopes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Atomic mass unit = 1/12 of mass of carbon-12 atom</a:t>
            </a:r>
          </a:p>
          <a:p>
            <a:r>
              <a:rPr lang="en-US" dirty="0" smtClean="0"/>
              <a:t>Atomic mass is the weighted average mass of the isotopes of that element</a:t>
            </a:r>
          </a:p>
          <a:p>
            <a:r>
              <a:rPr lang="en-US" dirty="0" smtClean="0"/>
              <a:t>Example: chlorine has two isotopes, chlorine-35 (</a:t>
            </a:r>
            <a:r>
              <a:rPr lang="en-US" dirty="0" smtClean="0"/>
              <a:t>74.6%) </a:t>
            </a:r>
            <a:r>
              <a:rPr lang="en-US" dirty="0" smtClean="0"/>
              <a:t>and chlorine-37 (</a:t>
            </a:r>
            <a:r>
              <a:rPr lang="en-US" dirty="0" smtClean="0"/>
              <a:t>25.4%).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Ions are charged atoms. They have lost or gained electrons, so the number of electrons no longer equals the number of protons.</a:t>
            </a:r>
          </a:p>
          <a:p>
            <a:r>
              <a:rPr lang="en-US" dirty="0" smtClean="0"/>
              <a:t>LOSE e</a:t>
            </a:r>
            <a:r>
              <a:rPr lang="en-US" b="1" baseline="30000" dirty="0" smtClean="0"/>
              <a:t>-</a:t>
            </a:r>
            <a:r>
              <a:rPr lang="en-US" dirty="0" smtClean="0"/>
              <a:t> = + charge </a:t>
            </a:r>
          </a:p>
          <a:p>
            <a:r>
              <a:rPr lang="en-US" dirty="0" smtClean="0"/>
              <a:t>GAIN e</a:t>
            </a:r>
            <a:r>
              <a:rPr lang="en-US" b="1" baseline="30000" dirty="0" smtClean="0"/>
              <a:t>-</a:t>
            </a:r>
            <a:r>
              <a:rPr lang="en-US" dirty="0" smtClean="0"/>
              <a:t> = </a:t>
            </a:r>
            <a:r>
              <a:rPr lang="en-US" b="1" dirty="0" smtClean="0"/>
              <a:t>-</a:t>
            </a:r>
            <a:r>
              <a:rPr lang="en-US" dirty="0" smtClean="0"/>
              <a:t> charge</a:t>
            </a:r>
          </a:p>
          <a:p>
            <a:r>
              <a:rPr lang="en-US" dirty="0" smtClean="0"/>
              <a:t>number </a:t>
            </a:r>
            <a:r>
              <a:rPr lang="en-US" smtClean="0"/>
              <a:t>of lost/gained </a:t>
            </a:r>
            <a:r>
              <a:rPr lang="en-US" dirty="0" smtClean="0"/>
              <a:t>e</a:t>
            </a:r>
            <a:r>
              <a:rPr lang="en-US" b="1" baseline="30000" dirty="0" smtClean="0"/>
              <a:t>-</a:t>
            </a:r>
            <a:r>
              <a:rPr lang="en-US" dirty="0" smtClean="0"/>
              <a:t> tell amount of charge</a:t>
            </a:r>
          </a:p>
          <a:p>
            <a:r>
              <a:rPr lang="en-US" dirty="0" smtClean="0"/>
              <a:t>Example: O</a:t>
            </a:r>
            <a:r>
              <a:rPr lang="en-US" baseline="30000" dirty="0" smtClean="0"/>
              <a:t>2-</a:t>
            </a:r>
            <a:r>
              <a:rPr lang="en-US" dirty="0" smtClean="0"/>
              <a:t> has gained two electrons              protons (+8) + electrons (-10) = -2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Subatomic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Electron </a:t>
            </a:r>
          </a:p>
          <a:p>
            <a:pPr lvl="1"/>
            <a:r>
              <a:rPr lang="en-US" dirty="0" smtClean="0"/>
              <a:t>Thomson’s cathode ray tube experiments</a:t>
            </a:r>
          </a:p>
          <a:p>
            <a:pPr lvl="1"/>
            <a:r>
              <a:rPr lang="en-US" dirty="0" smtClean="0"/>
              <a:t>Charge of -1</a:t>
            </a:r>
          </a:p>
          <a:p>
            <a:pPr lvl="1"/>
            <a:r>
              <a:rPr lang="en-US" dirty="0" smtClean="0"/>
              <a:t>Mass is zero (so small we can ignore it)</a:t>
            </a:r>
          </a:p>
          <a:p>
            <a:r>
              <a:rPr lang="en-US" dirty="0" smtClean="0"/>
              <a:t>Proton</a:t>
            </a:r>
          </a:p>
          <a:p>
            <a:pPr lvl="1"/>
            <a:r>
              <a:rPr lang="en-US" dirty="0" smtClean="0"/>
              <a:t>Rutherford’s gold foil experiment</a:t>
            </a:r>
          </a:p>
          <a:p>
            <a:pPr lvl="1"/>
            <a:r>
              <a:rPr lang="en-US" dirty="0" smtClean="0"/>
              <a:t>Charge of +1</a:t>
            </a:r>
          </a:p>
          <a:p>
            <a:pPr lvl="1"/>
            <a:r>
              <a:rPr lang="en-US" dirty="0" smtClean="0"/>
              <a:t>Mass = 1 </a:t>
            </a:r>
            <a:r>
              <a:rPr lang="en-US" dirty="0" err="1" smtClean="0"/>
              <a:t>amu</a:t>
            </a:r>
            <a:endParaRPr lang="en-US" dirty="0" smtClean="0"/>
          </a:p>
          <a:p>
            <a:r>
              <a:rPr lang="en-US" dirty="0" smtClean="0"/>
              <a:t>Neutron </a:t>
            </a:r>
          </a:p>
          <a:p>
            <a:pPr lvl="1"/>
            <a:r>
              <a:rPr lang="en-US" dirty="0" smtClean="0"/>
              <a:t>Discovered by Chadwick</a:t>
            </a:r>
          </a:p>
          <a:p>
            <a:pPr lvl="1"/>
            <a:r>
              <a:rPr lang="en-US" dirty="0" smtClean="0"/>
              <a:t>No charge (neutral)</a:t>
            </a:r>
          </a:p>
          <a:p>
            <a:pPr lvl="1"/>
            <a:r>
              <a:rPr lang="en-US" dirty="0" smtClean="0"/>
              <a:t>Mass = 1 </a:t>
            </a:r>
            <a:r>
              <a:rPr lang="en-US" dirty="0" err="1" smtClean="0"/>
              <a:t>amu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Subatomic particles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16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Elemental particles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Electron</a:t>
            </a:r>
          </a:p>
          <a:p>
            <a:r>
              <a:rPr lang="en-US" dirty="0" smtClean="0"/>
              <a:t>Quark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Quarks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Six flavors</a:t>
            </a:r>
          </a:p>
          <a:p>
            <a:pPr lvl="1"/>
            <a:r>
              <a:rPr lang="en-US" dirty="0" smtClean="0"/>
              <a:t>Up</a:t>
            </a:r>
          </a:p>
          <a:p>
            <a:pPr lvl="1"/>
            <a:r>
              <a:rPr lang="en-US" dirty="0" smtClean="0"/>
              <a:t>Down</a:t>
            </a:r>
          </a:p>
          <a:p>
            <a:pPr lvl="1"/>
            <a:r>
              <a:rPr lang="en-US" dirty="0" smtClean="0"/>
              <a:t>Charm</a:t>
            </a:r>
          </a:p>
          <a:p>
            <a:pPr lvl="1"/>
            <a:r>
              <a:rPr lang="en-US" dirty="0" smtClean="0"/>
              <a:t>Strange</a:t>
            </a:r>
          </a:p>
          <a:p>
            <a:pPr lvl="1"/>
            <a:r>
              <a:rPr lang="en-US" dirty="0" smtClean="0"/>
              <a:t>Top (truth)</a:t>
            </a:r>
          </a:p>
          <a:p>
            <a:pPr lvl="1"/>
            <a:r>
              <a:rPr lang="en-US" dirty="0" smtClean="0"/>
              <a:t>Bottom (beauty)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p and </a:t>
            </a:r>
            <a:r>
              <a:rPr lang="en-US" dirty="0"/>
              <a:t>d</a:t>
            </a:r>
            <a:r>
              <a:rPr lang="en-US" dirty="0" smtClean="0"/>
              <a:t>own quarks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 quarks have a +2/3 charge</a:t>
            </a:r>
          </a:p>
          <a:p>
            <a:r>
              <a:rPr lang="en-US" dirty="0" smtClean="0"/>
              <a:t>Down quarks have a -1/3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Protons and neutrons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Protons are made up of two up quarks and one down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2/3 + 2/3 + -1/3 = +1</a:t>
            </a:r>
          </a:p>
          <a:p>
            <a:r>
              <a:rPr lang="en-US" dirty="0" smtClean="0"/>
              <a:t>Neutrons are made up of one up quark and two down quarks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 smtClean="0"/>
              <a:t>2/3 + -1/3 + -1/3 = 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Atomic number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of protons in an atom of an element</a:t>
            </a:r>
          </a:p>
          <a:p>
            <a:r>
              <a:rPr lang="en-US" dirty="0" smtClean="0"/>
              <a:t>Atoms have no net charge (electrically = 0) so number of protons = number of electrons</a:t>
            </a:r>
          </a:p>
          <a:p>
            <a:r>
              <a:rPr lang="en-US" dirty="0" smtClean="0"/>
              <a:t>Example: oxygen has 8 protons (+8) and 8 electrons (-8)</a:t>
            </a:r>
          </a:p>
          <a:p>
            <a:pPr lvl="1"/>
            <a:r>
              <a:rPr lang="en-US" dirty="0" smtClean="0"/>
              <a:t>(+8) + (-8) = 0, no charge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Mass number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number of protons and neutrons in an atom’s nucleus added together</a:t>
            </a:r>
          </a:p>
          <a:p>
            <a:r>
              <a:rPr lang="en-US" dirty="0" smtClean="0"/>
              <a:t># protons + # neutrons = mass number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How could I calculate the number of neutrons in an atom’s nucleus? 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373</Words>
  <Application>Microsoft Office PowerPoint</Application>
  <PresentationFormat>On-screen Show (4:3)</PresentationFormat>
  <Paragraphs>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Office Theme</vt:lpstr>
      <vt:lpstr>Structure of the Atom </vt:lpstr>
      <vt:lpstr>Subatomic particles</vt:lpstr>
      <vt:lpstr>PowerPoint Presentation</vt:lpstr>
      <vt:lpstr>Elemental particles</vt:lpstr>
      <vt:lpstr>Quarks </vt:lpstr>
      <vt:lpstr>up and down quarks</vt:lpstr>
      <vt:lpstr>Protons and neutrons</vt:lpstr>
      <vt:lpstr>Atomic number </vt:lpstr>
      <vt:lpstr>Mass number </vt:lpstr>
      <vt:lpstr>Isotopes </vt:lpstr>
      <vt:lpstr>Atomic mass</vt:lpstr>
      <vt:lpstr>Ions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Subatomic Particles and Quarks</dc:title>
  <dc:creator>jfarris</dc:creator>
  <cp:lastModifiedBy>Jill Farris</cp:lastModifiedBy>
  <cp:revision>23</cp:revision>
  <dcterms:created xsi:type="dcterms:W3CDTF">2011-09-02T16:12:39Z</dcterms:created>
  <dcterms:modified xsi:type="dcterms:W3CDTF">2014-11-06T13:35:07Z</dcterms:modified>
</cp:coreProperties>
</file>